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36" autoAdjust="0"/>
    <p:restoredTop sz="56727" autoAdjust="0"/>
  </p:normalViewPr>
  <p:slideViewPr>
    <p:cSldViewPr>
      <p:cViewPr>
        <p:scale>
          <a:sx n="100" d="100"/>
          <a:sy n="100" d="100"/>
        </p:scale>
        <p:origin x="-366" y="-3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F620DF-77B7-4C91-BD92-1CFF61023476}" type="datetimeFigureOut">
              <a:rPr lang="en-US" smtClean="0"/>
              <a:t>11/12/2012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B4BD70-5472-4367-A6BD-0318447813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630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Leonardo da Vinci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Liam Benderly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63699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Early life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Born in Vinci in 1452 April 15.</a:t>
            </a:r>
          </a:p>
          <a:p>
            <a:r>
              <a:rPr lang="en-US" dirty="0" smtClean="0"/>
              <a:t>Drew </a:t>
            </a:r>
            <a:r>
              <a:rPr lang="en-US" dirty="0" err="1" smtClean="0"/>
              <a:t>countrysides</a:t>
            </a:r>
            <a:endParaRPr lang="en-US" dirty="0" smtClean="0"/>
          </a:p>
          <a:p>
            <a:r>
              <a:rPr lang="en-US" dirty="0" smtClean="0"/>
              <a:t>Born in Renaissance.</a:t>
            </a:r>
          </a:p>
          <a:p>
            <a:r>
              <a:rPr lang="en-US" dirty="0" smtClean="0"/>
              <a:t>Did training with Andrea del Verrocchio.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1" y="1439114"/>
            <a:ext cx="3743324" cy="4650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49642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Mona </a:t>
            </a:r>
            <a:r>
              <a:rPr lang="en-US" dirty="0"/>
              <a:t>L</a:t>
            </a:r>
            <a:r>
              <a:rPr lang="en-US" dirty="0" smtClean="0"/>
              <a:t>isa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743972"/>
            <a:ext cx="4038600" cy="4525963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He drew </a:t>
            </a:r>
            <a:r>
              <a:rPr lang="en-US" dirty="0"/>
              <a:t>M</a:t>
            </a:r>
            <a:r>
              <a:rPr lang="en-US" dirty="0" smtClean="0"/>
              <a:t>ona </a:t>
            </a:r>
            <a:r>
              <a:rPr lang="en-US" dirty="0"/>
              <a:t>L</a:t>
            </a:r>
            <a:r>
              <a:rPr lang="en-US" dirty="0" smtClean="0"/>
              <a:t>isa </a:t>
            </a:r>
            <a:r>
              <a:rPr lang="en-US" dirty="0" smtClean="0"/>
              <a:t>in 1503-1506.</a:t>
            </a:r>
          </a:p>
          <a:p>
            <a:r>
              <a:rPr lang="en-US" dirty="0" smtClean="0"/>
              <a:t>He might have made a sister</a:t>
            </a:r>
            <a:r>
              <a:rPr lang="en-US" dirty="0" smtClean="0"/>
              <a:t>.</a:t>
            </a:r>
          </a:p>
          <a:p>
            <a:r>
              <a:rPr lang="en-US" dirty="0" smtClean="0"/>
              <a:t>It was one of his most famous paintings.</a:t>
            </a:r>
          </a:p>
          <a:p>
            <a:r>
              <a:rPr lang="en-US" dirty="0" smtClean="0"/>
              <a:t>People thought Mona Lisa was keeping a secret.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371600"/>
            <a:ext cx="3276600" cy="4879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91551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dirty="0" smtClean="0"/>
              <a:t>Portraits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670738"/>
            <a:ext cx="4038600" cy="4525963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He makes a lot of portraits</a:t>
            </a:r>
            <a:r>
              <a:rPr lang="en-US" dirty="0" smtClean="0"/>
              <a:t>.</a:t>
            </a:r>
          </a:p>
          <a:p>
            <a:r>
              <a:rPr lang="en-US" dirty="0" smtClean="0"/>
              <a:t>A portrait is a painting of someone else.</a:t>
            </a:r>
            <a:endParaRPr lang="en-US" dirty="0" smtClean="0"/>
          </a:p>
          <a:p>
            <a:r>
              <a:rPr lang="en-US" dirty="0" smtClean="0"/>
              <a:t>Mona </a:t>
            </a:r>
            <a:r>
              <a:rPr lang="en-US" dirty="0"/>
              <a:t>L</a:t>
            </a:r>
            <a:r>
              <a:rPr lang="en-US" dirty="0" smtClean="0"/>
              <a:t>isa </a:t>
            </a:r>
            <a:r>
              <a:rPr lang="en-US" dirty="0" smtClean="0"/>
              <a:t>is a </a:t>
            </a:r>
            <a:r>
              <a:rPr lang="en-US" dirty="0" smtClean="0"/>
              <a:t>portrait.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752600"/>
            <a:ext cx="2876550" cy="4362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39386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Favorite facts/pictures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752600"/>
            <a:ext cx="4038600" cy="4525963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He writes his notes </a:t>
            </a:r>
            <a:r>
              <a:rPr lang="en-US" dirty="0" smtClean="0"/>
              <a:t>backwards.</a:t>
            </a:r>
          </a:p>
          <a:p>
            <a:r>
              <a:rPr lang="en-US" dirty="0" smtClean="0"/>
              <a:t>Favorite picture is the Last Supper.</a:t>
            </a:r>
          </a:p>
          <a:p>
            <a:r>
              <a:rPr lang="en-US" dirty="0" smtClean="0"/>
              <a:t>He drew plans for a helicopter , weapons , and bridges 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362200"/>
            <a:ext cx="3959646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7606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112</Words>
  <Application>Microsoft Office PowerPoint</Application>
  <PresentationFormat>On-screen Show (4:3)</PresentationFormat>
  <Paragraphs>20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Leonardo da Vinci</vt:lpstr>
      <vt:lpstr>Early life</vt:lpstr>
      <vt:lpstr>Mona Lisa</vt:lpstr>
      <vt:lpstr> Portraits</vt:lpstr>
      <vt:lpstr>Favorite facts/pictures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Leonardo da Vinci</dc:title>
  <dc:creator/>
  <cp:lastModifiedBy>Kids</cp:lastModifiedBy>
  <cp:revision>4</cp:revision>
  <dcterms:created xsi:type="dcterms:W3CDTF">2006-08-16T00:00:00Z</dcterms:created>
  <dcterms:modified xsi:type="dcterms:W3CDTF">2012-11-12T12:37:40Z</dcterms:modified>
</cp:coreProperties>
</file>